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68" r:id="rId12"/>
    <p:sldId id="297" r:id="rId13"/>
    <p:sldId id="320" r:id="rId14"/>
    <p:sldId id="321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3" r:id="rId27"/>
    <p:sldId id="370" r:id="rId28"/>
    <p:sldId id="371" r:id="rId29"/>
    <p:sldId id="372" r:id="rId30"/>
    <p:sldId id="369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328" r:id="rId72"/>
    <p:sldId id="329" r:id="rId73"/>
    <p:sldId id="334" r:id="rId74"/>
    <p:sldId id="331" r:id="rId75"/>
    <p:sldId id="335" r:id="rId76"/>
    <p:sldId id="333" r:id="rId77"/>
    <p:sldId id="357" r:id="rId78"/>
    <p:sldId id="351" r:id="rId79"/>
  </p:sldIdLst>
  <p:sldSz cx="7559675" cy="532765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Marvel" pitchFamily="2" charset="0"/>
      <p:regular r:id="rId87"/>
    </p:embeddedFont>
    <p:embeddedFont>
      <p:font typeface="Ubuntu" panose="020B0504030602030204" pitchFamily="34" charset="0"/>
      <p:regular r:id="rId88"/>
      <p:bold r:id="rId89"/>
      <p:italic r:id="rId90"/>
      <p:boldItalic r:id="rId91"/>
    </p:embeddedFont>
    <p:embeddedFont>
      <p:font typeface="Ubuntu Light" panose="020B0304030602030204" pitchFamily="34" charset="0"/>
      <p:regular r:id="rId92"/>
      <p:italic r:id="rId9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7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06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06/01/2021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87706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Ingresos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50647" y="3811620"/>
            <a:ext cx="2058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Revenue per Employee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1" y="1346139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Relación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costo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925020" y="3723164"/>
            <a:ext cx="17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Product Cost Ratio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47601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93671" y="3771515"/>
            <a:ext cx="1972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4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32207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84660" y="3699101"/>
            <a:ext cx="1990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Employee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3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103748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Cuota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mercado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145626" y="3827662"/>
            <a:ext cx="1268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Market Share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2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formación con sede en Holanda con la misión de ayudar a los profesionales a convertirse en increíbles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Un facilitador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puede ser un maestro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, propietario de producto, desarrollador o líder. Los grandes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entienden los valores y principios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y los usan para implementar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eficacia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súper interactivas y siempre facilitado por dos formadores para maximizar sus objetivos de aprendizaje. Nuestros entrenadores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certificados por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 producto(s). Las mediciones se pueden inspeccionar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una facilitador de Scrum, ponga las cuatro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Areas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(KVA) en una fila en el suelo (Valor actual, Tiempo de Mercado, Capacidad de Innovar y Valor No Realizado). Explicar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 dos grupos y entregue a un grupo las tarjetas verdes de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al grupo/a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Invita a ambos grupos a analizar sus resultados y adaptar sus cartas. Asegúrese de que al final de esta ronda, las tarjetas KVM estén bajo la KVA correcta.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mirar individualmente las KVM y seleccionar una KVM que les llamó la atención. (También se puede elegir una KVM que no sea de EBM en este momento)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a grupos de cuatro. Pida a cada participante que explique por qué eligió su KVM en particular y que colabore en cómo implementarlo. (En el caso de medidas que no sean de EBM, preste atención a que no son métricas de vanidad y discuta las posibles peligros)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(v2) 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Basado en la traducción al español de la Guía EBM 2020. Traducida con la ayuda de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JUEGO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04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306034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uso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84660" y="3683059"/>
            <a:ext cx="1990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Usage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8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6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831034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Brecha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usuario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297541" y="4156523"/>
            <a:ext cx="296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or User Satisfaction Gap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22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4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711070" y="881060"/>
            <a:ext cx="6137532" cy="2911737"/>
            <a:chOff x="782731" y="804732"/>
            <a:chExt cx="6137532" cy="29117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61375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Experiencia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deseada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243591" y="33523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671920" y="335232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4100249" y="335232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1884767" y="3939731"/>
            <a:ext cx="379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Desired Customer Experience or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5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construcción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integración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384264" y="4156523"/>
            <a:ext cx="2791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Build and Integration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1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4988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923576" y="3626912"/>
            <a:ext cx="171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Release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1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1225733" y="3015236"/>
            <a:ext cx="5184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Actual: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hoy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831034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Período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estabilización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557067" y="4156523"/>
            <a:ext cx="2445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Release Stabilization Period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549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880921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estimado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promedio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reparar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818323" y="3923689"/>
            <a:ext cx="1923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Mean Time to Repair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18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ciclo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llegar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al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835189" y="4156523"/>
            <a:ext cx="188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Cycle Time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26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4186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espera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271010" y="3618891"/>
            <a:ext cx="1017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Lead Time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8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84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espera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60457" y="4156523"/>
            <a:ext cx="2038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Lead Time for Changes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7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71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01761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implementación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38877" y="3578786"/>
            <a:ext cx="2081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Deployment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74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48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restaurar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servicio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23107" y="4156523"/>
            <a:ext cx="2113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Restore Service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59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70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177698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aprendizaje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118372" y="3554723"/>
            <a:ext cx="1322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Time-to-Learn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89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8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eliminar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impedimento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534690" y="4156523"/>
            <a:ext cx="2490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remove Impediment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50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3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33845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pivotar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148187" y="3610870"/>
            <a:ext cx="1263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Pivot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5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363877" y="2992265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no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realizado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futuro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podría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obtenerse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cubriera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necesidades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todos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los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clientes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usuarios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potenciales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51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79685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Tendencias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defectos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113213" y="3803599"/>
            <a:ext cx="133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Defect Trends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7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193740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Tasa de </a:t>
              </a:r>
            </a:p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innovación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046046" y="3570765"/>
            <a:ext cx="14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Innovation Rate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77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2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135832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</a:p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950124" y="3859746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On- Product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47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795131" y="1322076"/>
            <a:ext cx="5992390" cy="2186196"/>
            <a:chOff x="694392" y="1470475"/>
            <a:chExt cx="5992390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694392" y="1470475"/>
              <a:ext cx="59923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instaladas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64206" y="3699101"/>
            <a:ext cx="2031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Installed Version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60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10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80735"/>
            <a:ext cx="5792732" cy="1644290"/>
            <a:chOff x="883470" y="2122928"/>
            <a:chExt cx="5792732" cy="16442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2292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Deuda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técnica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087309" y="3386507"/>
            <a:ext cx="1385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Technical Debt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5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009257"/>
            <a:ext cx="5792732" cy="2892044"/>
            <a:chOff x="782731" y="764627"/>
            <a:chExt cx="5792732" cy="28920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764627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Recuento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incidentes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619648" y="4092130"/>
            <a:ext cx="2320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Production Incident Count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36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7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79685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Tasa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errores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877059" y="3803599"/>
            <a:ext cx="180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Change Failure Rate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23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6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009257"/>
            <a:ext cx="5792732" cy="2892044"/>
            <a:chOff x="782731" y="764627"/>
            <a:chExt cx="5792732" cy="28920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764627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activos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(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código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)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409943" y="4092130"/>
            <a:ext cx="2739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Active Product (Code) Branches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49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89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927286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enchufar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código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entre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1852611" y="4252775"/>
            <a:ext cx="385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Spent Merging Code Between Branches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679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0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993215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invertido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contexto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443252" y="4035983"/>
            <a:ext cx="267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Spent Context- Switching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748183" y="2983424"/>
            <a:ext cx="4139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Tiempo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comercialización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para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rápidamente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nuevas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servicios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68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250558" y="173949"/>
            <a:ext cx="705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latin typeface="Ubuntu" panose="020B0504030602030204" pitchFamily="34" charset="0"/>
              </a:rPr>
              <a:t>Ejemplo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medidas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valor</a:t>
            </a:r>
            <a:r>
              <a:rPr lang="en-GB" sz="2000" b="1" dirty="0">
                <a:latin typeface="Ubuntu" panose="020B0504030602030204" pitchFamily="34" charset="0"/>
              </a:rPr>
              <a:t> clave (Key Value Measures)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Origen: 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La </a:t>
            </a:r>
            <a:r>
              <a:rPr lang="en-GB" sz="7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guía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EBM, http://scrum.org/EBM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974ADD7-1D36-AD46-B924-098FA650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7" y="525954"/>
            <a:ext cx="2345807" cy="17909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BD4E519-BF95-5441-8BA9-5942D223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8" y="2453006"/>
            <a:ext cx="2345809" cy="134046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43FCC20-2786-E94F-B564-CF583E0B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33" y="535286"/>
            <a:ext cx="2303984" cy="1688814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4B5E53-78F2-D94E-B7EC-6D0E4B821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33" y="2193311"/>
            <a:ext cx="2303984" cy="2844948"/>
          </a:xfrm>
          <a:prstGeom prst="rect">
            <a:avLst/>
          </a:prstGeom>
        </p:spPr>
      </p:pic>
      <p:pic>
        <p:nvPicPr>
          <p:cNvPr id="17" name="Picture 16" descr="Text, table&#10;&#10;Description automatically generated">
            <a:extLst>
              <a:ext uri="{FF2B5EF4-FFF2-40B4-BE49-F238E27FC236}">
                <a16:creationId xmlns:a16="http://schemas.microsoft.com/office/drawing/2014/main" id="{A74C21E0-A0DC-0641-AD2E-2C95D4018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017" y="536736"/>
            <a:ext cx="2303984" cy="3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9695"/>
            <a:chOff x="394567" y="1604155"/>
            <a:chExt cx="8604506" cy="21896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331891" y="3393740"/>
              <a:ext cx="4895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Innovación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: La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efectividad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una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organización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ofrecer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nuevas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que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podrían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satisfacer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mejor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las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necesidades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cliente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</TotalTime>
  <Words>865</Words>
  <Application>Microsoft Macintosh PowerPoint</Application>
  <PresentationFormat>Custom</PresentationFormat>
  <Paragraphs>108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Marvel</vt:lpstr>
      <vt:lpstr>Calibri Light</vt:lpstr>
      <vt:lpstr>Ubuntu Light</vt:lpstr>
      <vt:lpstr>Ubuntu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267</cp:revision>
  <dcterms:created xsi:type="dcterms:W3CDTF">2020-03-02T18:23:14Z</dcterms:created>
  <dcterms:modified xsi:type="dcterms:W3CDTF">2021-01-06T07:55:46Z</dcterms:modified>
</cp:coreProperties>
</file>